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674AD316-FF29-4B07-AA09-A4E251B63CB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68FEC13-3875-48D6-9854-9D2FA5DEC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5745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D316-FF29-4B07-AA09-A4E251B63CB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EC13-3875-48D6-9854-9D2FA5DEC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408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D316-FF29-4B07-AA09-A4E251B63CB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EC13-3875-48D6-9854-9D2FA5DEC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8153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D316-FF29-4B07-AA09-A4E251B63CB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EC13-3875-48D6-9854-9D2FA5DEC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1402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D316-FF29-4B07-AA09-A4E251B63CB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EC13-3875-48D6-9854-9D2FA5DEC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55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D316-FF29-4B07-AA09-A4E251B63CB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EC13-3875-48D6-9854-9D2FA5DEC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35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D316-FF29-4B07-AA09-A4E251B63CB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EC13-3875-48D6-9854-9D2FA5DEC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7659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D316-FF29-4B07-AA09-A4E251B63CB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EC13-3875-48D6-9854-9D2FA5DEC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0232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D316-FF29-4B07-AA09-A4E251B63CB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EC13-3875-48D6-9854-9D2FA5DEC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165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D316-FF29-4B07-AA09-A4E251B63CB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EC13-3875-48D6-9854-9D2FA5DEC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712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D316-FF29-4B07-AA09-A4E251B63CB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EC13-3875-48D6-9854-9D2FA5DEC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051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D316-FF29-4B07-AA09-A4E251B63CB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EC13-3875-48D6-9854-9D2FA5DEC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726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D316-FF29-4B07-AA09-A4E251B63CB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EC13-3875-48D6-9854-9D2FA5DEC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456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D316-FF29-4B07-AA09-A4E251B63CB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EC13-3875-48D6-9854-9D2FA5DEC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95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D316-FF29-4B07-AA09-A4E251B63CB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EC13-3875-48D6-9854-9D2FA5DEC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873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D316-FF29-4B07-AA09-A4E251B63CB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EC13-3875-48D6-9854-9D2FA5DEC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344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D316-FF29-4B07-AA09-A4E251B63CB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EC13-3875-48D6-9854-9D2FA5DEC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823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74AD316-FF29-4B07-AA09-A4E251B63CBB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68FEC13-3875-48D6-9854-9D2FA5DEC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409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11851-A873-4691-825A-9A5BE89C9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of prospectus: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7C36B-9132-41D3-9A4C-8CA0F4E27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General information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Capital structure of the company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Terms of the Present issue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Particulars of the issue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Company, Management and Project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Particulars in regard to the Company and other listed companies under the same management which made any capital issue during the last 3 years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412799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C4263-A512-4C0B-A430-CA339D88F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83213"/>
            <a:ext cx="10131425" cy="47079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Outstanding litigation pertaining to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Management perception of risk factors.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General information.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Financial information.(report from auditor and accountants, Principal terms of loans and assets charged as security)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Statutory and other information.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Provisions applying to Part I and Part II of Schedule II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declaration</a:t>
            </a:r>
          </a:p>
          <a:p>
            <a:pPr>
              <a:buFont typeface="Wingdings" panose="05000000000000000000" pitchFamily="2" charset="2"/>
              <a:buChar char="q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99303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33511-97ED-4240-BD56-B1B1C594B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2543"/>
            <a:ext cx="10131425" cy="954258"/>
          </a:xfrm>
        </p:spPr>
        <p:txBody>
          <a:bodyPr/>
          <a:lstStyle/>
          <a:p>
            <a:r>
              <a:rPr lang="en-US" dirty="0"/>
              <a:t>Liability for misstatement in prospectus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22275-286F-4AC9-A37D-8AB628279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61515"/>
            <a:ext cx="10863774" cy="529648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Civil liability.</a:t>
            </a:r>
          </a:p>
          <a:p>
            <a:pPr marL="457200" indent="-457200">
              <a:buAutoNum type="alphaLcPeriod"/>
            </a:pPr>
            <a:r>
              <a:rPr lang="en-US" sz="2400" dirty="0"/>
              <a:t>Remedies against the company.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Recission of the contract.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Damages for deceit</a:t>
            </a:r>
          </a:p>
          <a:p>
            <a:pPr marL="0" indent="0">
              <a:buNone/>
            </a:pPr>
            <a:r>
              <a:rPr lang="en-US" sz="2400" dirty="0"/>
              <a:t>b. Remedied against the directors, promoters and experts.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Damages for mis-statement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Damages for non compliance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Liability under general law</a:t>
            </a:r>
          </a:p>
          <a:p>
            <a:pPr marL="0" indent="0">
              <a:buNone/>
            </a:pPr>
            <a:r>
              <a:rPr lang="en-US" sz="2400" dirty="0"/>
              <a:t>2. Criminal Liability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026130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88</TotalTime>
  <Words>145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Celestial</vt:lpstr>
      <vt:lpstr>Contents of prospectus:</vt:lpstr>
      <vt:lpstr>PowerPoint Presentation</vt:lpstr>
      <vt:lpstr>Liability for misstatement in prospectus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 of prospectus:</dc:title>
  <dc:creator>user</dc:creator>
  <cp:lastModifiedBy>user</cp:lastModifiedBy>
  <cp:revision>6</cp:revision>
  <dcterms:created xsi:type="dcterms:W3CDTF">2021-06-11T12:33:55Z</dcterms:created>
  <dcterms:modified xsi:type="dcterms:W3CDTF">2021-06-15T10:08:28Z</dcterms:modified>
</cp:coreProperties>
</file>